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8" r:id="rId10"/>
    <p:sldId id="266" r:id="rId11"/>
    <p:sldId id="267" r:id="rId12"/>
    <p:sldId id="263" r:id="rId13"/>
    <p:sldId id="260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99" autoAdjust="0"/>
    <p:restoredTop sz="99411" autoAdjust="0"/>
  </p:normalViewPr>
  <p:slideViewPr>
    <p:cSldViewPr>
      <p:cViewPr varScale="1">
        <p:scale>
          <a:sx n="91" d="100"/>
          <a:sy n="91" d="100"/>
        </p:scale>
        <p:origin x="-21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C190C-0371-4F9D-80CC-BE08C31E72C4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F9447-F23F-47BF-A493-FF6FF0C6B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13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F9447-F23F-47BF-A493-FF6FF0C6BD7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98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3" y="99392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65498" y="17093"/>
            <a:ext cx="91676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МБОУ 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«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Дышне-Веденская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СОШ им. Героя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России  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Загаева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А.А.».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97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21537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1142984"/>
            <a:ext cx="821537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Образование -  высшее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072074"/>
            <a:ext cx="821537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Стаж педагогической деятельности –                31 лет.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2857496"/>
            <a:ext cx="892971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1983г. работала старшей пионервожатой в  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Дышне-Веденской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СОШ№2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1984г. поступила в ЧИГУ и в 1989г. окончила.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429156" cy="52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00562" y="1142984"/>
            <a:ext cx="4572032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Наставницей в моей педагогической работе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была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Дуцуева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Тамара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Сайд-Магомедовна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1989 по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2001г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работала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в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Веденской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СОШ №2».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71414"/>
            <a:ext cx="88583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часто спрашивают, не жалею ли я, что стала учителем. Нет!.. Я люблю свою работу, я люблю детей! Я благодарю судьбу за то, что на моем пути встретились  такие педагоги, пример которых определил выбор моей профессии, коллеги, поддержку и понимание которых я  ощущаю всегда. 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071810"/>
            <a:ext cx="557216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36433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429256" y="428604"/>
            <a:ext cx="35718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Изменился мир - изменились приоритеты. Стоит ли идеализировать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прошлое? Это ни к чему, кроме стрессов, не приведёт. Надо идти вперед,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стремиться к преобразованиям, и тогда исподволь, медленно, но неуклонно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и ученики найдут путь друг к другу и собственное место в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542925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2925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Результатом моего педагогического труда должна стать развитая личность, удовлетворенная своим положением в школе, обществе, знающая себя, свои возможности, способная к самореализации в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5720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57203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450056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429124" y="0"/>
            <a:ext cx="4714876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Мое самое заветное желание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 всегда гордиться своими учениками.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хочу, чтобы у них было всё для счастья: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которой они  могли бы гордиться, 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которому можно посвятить жизнь,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друзья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поддержат всегда и во всём,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наполняющая этот мир смыслом.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Рамази\Desktop\фото Рамази\7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4429124" cy="371475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786190"/>
            <a:ext cx="471487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47148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50053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478631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862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2260599"/>
            <a:ext cx="4608512" cy="101566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lvl="0"/>
            <a:r>
              <a:rPr lang="en-US" sz="6000" dirty="0">
                <a:solidFill>
                  <a:srgbClr val="C00000"/>
                </a:solidFill>
              </a:rPr>
              <a:t>welcome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06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0"/>
            <a:ext cx="2214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678661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678657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0" y="3214686"/>
            <a:ext cx="780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«Спасибо за внимание!»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233" y="3811012"/>
            <a:ext cx="89117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Учителя, как местные светочи науки,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Должны стоять на полной высоте современных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знаний.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своей специальности.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Менделеев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Д.И.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6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0320" cy="328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3500430" cy="378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5984" y="0"/>
            <a:ext cx="699052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Я, Тураева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Рамази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Султановна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работаю учителем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химии и биологии в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Дышне-Веденской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 им.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Героя России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Загаева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А.А.».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071810"/>
            <a:ext cx="321471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071810"/>
            <a:ext cx="314327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5610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285860"/>
            <a:ext cx="7572428" cy="5355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любить детей, любить их такими, какие они есть. А они все такие разные, непохожие друг на друга: молчаливые, смешные, неугомонные, заводные, дерзкие и если учитель умеет понять ученика, проникнуться в его заветное стремление, он непременно подберёт ключик к сердцу ученика.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04"/>
            <a:ext cx="83599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Моё педагогическое кредо: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Рамази\Desktop\карт. хим\p9_33052-clipart-illustration-of-a-shocked-school-girl-conducting-a-chemistry-experiment-while-her-chemicals-expl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643446"/>
            <a:ext cx="2643174" cy="2214554"/>
          </a:xfrm>
          <a:prstGeom prst="rect">
            <a:avLst/>
          </a:prstGeom>
          <a:noFill/>
        </p:spPr>
      </p:pic>
      <p:pic>
        <p:nvPicPr>
          <p:cNvPr id="2051" name="Picture 3" descr="C:\Users\Рамази\Desktop\карт. хим\ё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285860"/>
            <a:ext cx="2285984" cy="18573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Росла и воспитывалась в семье  учителя, в которой образованность,    воспитанность   и     честность были важнейшими жизненными принципами.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600079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290"/>
            <a:ext cx="2714612" cy="421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14290"/>
            <a:ext cx="10715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40" y="0"/>
            <a:ext cx="50006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Выбор профессии учителя стал для меня как бы органичным продолжением моего безмерного уважения к отцу , отдавшему полвека жизни школе и горячо любившему детей ; он был для меня высочайшим примером подражания.</a:t>
            </a:r>
            <a:endParaRPr lang="ru-RU" sz="3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857652" cy="657229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52864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500694" y="117693"/>
            <a:ext cx="350046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Я, флегматик.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Мне    свойственны    следующие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черты характера:     прямота, честность, доброта, уступчивость,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гордость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щепетильность.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143512"/>
            <a:ext cx="4610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49 лет.</a:t>
            </a:r>
            <a:endParaRPr lang="ru-RU" sz="4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7"/>
            <a:ext cx="5929321" cy="56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929290" y="285728"/>
            <a:ext cx="3214710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«Семья это…»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– это счастье, любовь, друг о друге забота,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– это много домашней работы.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– это важно! Семья – это сложно!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счастливо жить одному невозможно!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Хочу, чтоб про нас говорили друзья: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хорошая Ваша семья!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71480"/>
            <a:ext cx="3546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семья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575</TotalTime>
  <Words>309</Words>
  <Application>Microsoft Office PowerPoint</Application>
  <PresentationFormat>Экран (4:3)</PresentationFormat>
  <Paragraphs>40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Рамази</dc:creator>
  <cp:lastModifiedBy>Аслан</cp:lastModifiedBy>
  <cp:revision>100</cp:revision>
  <dcterms:created xsi:type="dcterms:W3CDTF">2016-02-19T10:20:55Z</dcterms:created>
  <dcterms:modified xsi:type="dcterms:W3CDTF">2016-04-16T07:53:58Z</dcterms:modified>
</cp:coreProperties>
</file>