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7" r:id="rId2"/>
    <p:sldId id="256" r:id="rId3"/>
    <p:sldId id="258" r:id="rId4"/>
    <p:sldId id="260" r:id="rId5"/>
    <p:sldId id="261" r:id="rId6"/>
    <p:sldId id="267" r:id="rId7"/>
    <p:sldId id="262" r:id="rId8"/>
    <p:sldId id="268" r:id="rId9"/>
    <p:sldId id="263" r:id="rId10"/>
    <p:sldId id="266" r:id="rId11"/>
    <p:sldId id="269" r:id="rId12"/>
    <p:sldId id="270" r:id="rId13"/>
    <p:sldId id="271" r:id="rId14"/>
    <p:sldId id="264" r:id="rId15"/>
    <p:sldId id="26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36E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8A30CA-B135-4AEE-B44D-9F466552F18E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6C9A79-5E48-4412-9510-8AA8D419C6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6 «б» класс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C9A79-5E48-4412-9510-8AA8D419C657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s39.radikal.ru/i083/0901/03/f7bff44e2660.jp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28564" y="134974"/>
            <a:ext cx="871543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19904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19904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Родительское собрание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19904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в 6-м классе по теме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19904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"Возрастные личностные особенности шестиклассников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и причины подростковой  агрессии«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57290" y="4929198"/>
            <a:ext cx="7406640" cy="1248544"/>
          </a:xfrm>
        </p:spPr>
        <p:txBody>
          <a:bodyPr/>
          <a:lstStyle/>
          <a:p>
            <a:r>
              <a:rPr lang="ru-RU" b="1" i="1" dirty="0" smtClean="0">
                <a:solidFill>
                  <a:srgbClr val="3136EF"/>
                </a:solidFill>
                <a:latin typeface="Times New Roman" pitchFamily="18" charset="0"/>
                <a:cs typeface="Times New Roman" pitchFamily="18" charset="0"/>
              </a:rPr>
              <a:t>Классный руководитель МБОУ «</a:t>
            </a:r>
            <a:r>
              <a:rPr lang="ru-RU" b="1" i="1" dirty="0" err="1" smtClean="0">
                <a:solidFill>
                  <a:srgbClr val="3136EF"/>
                </a:solidFill>
                <a:latin typeface="Times New Roman" pitchFamily="18" charset="0"/>
                <a:cs typeface="Times New Roman" pitchFamily="18" charset="0"/>
              </a:rPr>
              <a:t>Дышне-Веденская</a:t>
            </a:r>
            <a:r>
              <a:rPr lang="ru-RU" b="1" i="1" dirty="0" smtClean="0">
                <a:solidFill>
                  <a:srgbClr val="3136EF"/>
                </a:solidFill>
                <a:latin typeface="Times New Roman" pitchFamily="18" charset="0"/>
                <a:cs typeface="Times New Roman" pitchFamily="18" charset="0"/>
              </a:rPr>
              <a:t> СОШ им. </a:t>
            </a:r>
            <a:r>
              <a:rPr lang="ru-RU" b="1" i="1" dirty="0" err="1" smtClean="0">
                <a:solidFill>
                  <a:srgbClr val="3136EF"/>
                </a:solidFill>
                <a:latin typeface="Times New Roman" pitchFamily="18" charset="0"/>
                <a:cs typeface="Times New Roman" pitchFamily="18" charset="0"/>
              </a:rPr>
              <a:t>Загаева</a:t>
            </a:r>
            <a:r>
              <a:rPr lang="ru-RU" b="1" i="1" dirty="0" smtClean="0">
                <a:solidFill>
                  <a:srgbClr val="3136EF"/>
                </a:solidFill>
                <a:latin typeface="Times New Roman" pitchFamily="18" charset="0"/>
                <a:cs typeface="Times New Roman" pitchFamily="18" charset="0"/>
              </a:rPr>
              <a:t> А.А.» Тураева Р.С.</a:t>
            </a:r>
            <a:endParaRPr lang="ru-RU" b="1" i="1" dirty="0">
              <a:solidFill>
                <a:srgbClr val="3136E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1736" y="0"/>
            <a:ext cx="36892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Советы родителям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28992" y="500042"/>
            <a:ext cx="5572164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Никогда не называйте ребенка бестолковым и т.п.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28992" y="1357298"/>
            <a:ext cx="5572164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Хвалите ребенка за любой успех, пусть даже самый незначительный.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28992" y="2643182"/>
            <a:ext cx="5572164" cy="224676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Ежедневно просматривайте без нареканий тетради, дневник,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спокойно попросите объяснения по тому или иному факту, а затем спросите, чем вы можете помочь.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28992" y="4857760"/>
            <a:ext cx="5572164" cy="13849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Любите своего ребенка и вселяйте ежедневно в него уверенность.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28992" y="6215082"/>
            <a:ext cx="5572164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 ругайте, а учите!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i-main-pic" descr="Картинка 7 из 308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1071546"/>
            <a:ext cx="3429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42852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23825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Тест для родителей. Стили воспитания.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23825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Уважаемые родители! Если вам интересно, каков стиль вашего воспитания, то предлагаю вам выполнить простой тест.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2382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b="1" u="sng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Часто ли ваш ребенок заставляет вас переживать из-за своего плохого поведения?</a:t>
            </a:r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23825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</a:t>
            </a:r>
            <a:r>
              <a:rPr lang="ru-RU" sz="2000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Да, часто.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23825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</a:t>
            </a:r>
            <a:r>
              <a:rPr lang="ru-RU" sz="2000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Нет, изредка.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23825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lang="ru-RU" sz="2000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Никогда.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2382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b="1" u="sng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Использует ли ваш ребенок физическую силу, оскорбления во время ссоры с другими детьми?</a:t>
            </a:r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23825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</a:t>
            </a:r>
            <a:r>
              <a:rPr lang="ru-RU" sz="2000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Да, часто.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23825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</a:t>
            </a:r>
            <a:r>
              <a:rPr lang="ru-RU" sz="2000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Бывает, но в крайних ситуациях.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23825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lang="ru-RU" sz="2000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Не знаю о таких ситуациях.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2382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b="1" u="sng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ваш ребенок реагирует на замечания взрослых?</a:t>
            </a:r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23825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</a:t>
            </a:r>
            <a:r>
              <a:rPr lang="ru-RU" sz="2000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Никак не реагирует.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23825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</a:t>
            </a:r>
            <a:r>
              <a:rPr lang="ru-RU" sz="2000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Старается исправить ситуацию.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23825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lang="ru-RU" sz="2000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Агрессивно.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2382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b="1" u="sng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Умеет ли ваш ребенок сопереживать животным, сказочным персонажам?</a:t>
            </a:r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23825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</a:t>
            </a:r>
            <a:r>
              <a:rPr lang="ru-RU" sz="2000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Да.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23825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</a:t>
            </a:r>
            <a:r>
              <a:rPr lang="ru-RU" sz="2000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Отчасти.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23825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lang="ru-RU" sz="2000" dirty="0" smtClean="0">
                <a:solidFill>
                  <a:srgbClr val="46464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Нет.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14282" y="285728"/>
            <a:ext cx="8286808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 влиянием каких воспитательных мер ваш ребенок изменяет свое поведение?</a:t>
            </a:r>
            <a:endParaRPr kumimoji="0" lang="ru-RU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Угрозы физического наказания.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Беседы о плохом поведении.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Обещание подарков за хорошее поведение.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Какие методы воспитания из перечисленных ниже вы считаете самыми эффективными?</a:t>
            </a:r>
            <a:endParaRPr kumimoji="0" lang="ru-RU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Физическое наказание.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Воспитание на положительных примерах.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Лишение развлечений и подарков.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Выберите утверждение, с которым вы согласны:</a:t>
            </a:r>
            <a:endParaRPr kumimoji="0" lang="ru-RU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Ребенок никогда не должен забывать, что взрослые старше, умнее его.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Насильственные методы воспитания усиливают нежелательные проявления поведения ребенка, вызывают чувство протеста.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Негативные реакции надо подавлять для его же пользы.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142976" y="642918"/>
          <a:ext cx="6243664" cy="2446985"/>
        </p:xfrm>
        <a:graphic>
          <a:graphicData uri="http://schemas.openxmlformats.org/drawingml/2006/table">
            <a:tbl>
              <a:tblPr/>
              <a:tblGrid>
                <a:gridCol w="780458"/>
                <a:gridCol w="780458"/>
                <a:gridCol w="780458"/>
                <a:gridCol w="780458"/>
                <a:gridCol w="780458"/>
                <a:gridCol w="780458"/>
                <a:gridCol w="780458"/>
                <a:gridCol w="780458"/>
              </a:tblGrid>
              <a:tr h="48939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Вопросы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93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 балла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 балл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 балла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 балла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 балл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 балл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 балла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 балла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 балла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 балла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 балл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 балла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 балла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 балла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 балл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 балла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 балл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 баллов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 балла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 балла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 балл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67331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238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Обработка результатов анкетирования.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57158" y="3103126"/>
            <a:ext cx="8501122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238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 6 до 10 баллов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в семье преобладает авторитарный тип воспитания, который характеризуется жесткой родительской позицией, применением непедагогических методов воспитания.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238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 11 до 17 баллов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в семье преобладает демократический тип воспитания, который характеризуется предоставлением ребенку разумной свободы действий, реализацией личностно-ориентированной модели воспитания.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238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 18 до 21 балла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в семье преобладает либерально – попустительский тип воспитания, который характеризуется отсутствием в действиях родителей системы воспитательных воздействий, воспитанием от случая к случаю.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238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14414" y="357166"/>
            <a:ext cx="764386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Любите своих детей,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отдавайте им всё,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чтобы получить в старости - это     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ваша старость!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Желаю успехов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вам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вашим детям!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42852"/>
            <a:ext cx="8358245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фото\IMG-20151105-WA00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42852"/>
            <a:ext cx="8643998" cy="642942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214546" y="285728"/>
            <a:ext cx="3664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 «б» класс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000100" y="142852"/>
            <a:ext cx="800105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познакомить родителей с возрастными личностными особенностями шестиклассника и причинами подростковой агрессии;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показать родителям, какое влияние оказывает стиль взаимоотношений подростка с родителями, на развитие личности и на формирование стиля отношений подростка к другим людям.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дать рекомендации родителям по предупреждению детской агрессии.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1428728" y="500042"/>
            <a:ext cx="742955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Анкета для учащихся: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Чаще всего я радуюсь, когда: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Чаще всего я смеюсь, когда: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Чаще всего у меня хорошее настроение, когда: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Чаще всего я плачу, когда: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Чаще всего я злюсь, когда: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Чаще всего я обижаюсь, когда: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Мне хорошо, когда меня: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Мне плохо, когда меня: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071538" y="142852"/>
            <a:ext cx="785818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Тест для учащихся: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 вами10 выражений, которые характеризуют человека. Выпишите те качества, которые по вашему мнению, могут относится к вам. Их должно быть не более пяти.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– добрый</a:t>
            </a:r>
            <a:endParaRPr lang="ru-RU" sz="2800" dirty="0" smtClean="0">
              <a:solidFill>
                <a:srgbClr val="7030A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- злой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- терпеливый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- нетерпеливый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- упрямый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- безразличный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- хороший друг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- умный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- помощник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- обидчивый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285852" y="1214422"/>
            <a:ext cx="742955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Анкета для родителей №1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Бывает ли ваш ребенок агрессивным?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каких ситуациях он проявляет агрессию?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Против кого он проявляет агрессию?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вы предпринимаете в семье, чтобы преодолеть агрессивность ребёнка?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"/>
          <p:cNvSpPr>
            <a:spLocks noChangeArrowheads="1"/>
          </p:cNvSpPr>
          <p:nvPr/>
        </p:nvSpPr>
        <p:spPr bwMode="auto">
          <a:xfrm>
            <a:off x="1142976" y="0"/>
            <a:ext cx="785818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Анкета для родителей №2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Родителям предъявляются 10 качеств характера. Необходимо отметить те качества, которые у подростка наиболее выражены 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проранжировать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их по степени выраженности в поведении подростка: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Доброта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Сочувствие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Покладистость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Терпение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Сопереживание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Безразличие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Упрямство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Агрессивность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Нетерпимость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Эгоизм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0"/>
            <a:ext cx="928694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«Родительские установки».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Уважемые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участники, попрошу Вас закрыть глаза, сделать несколько глубоких вдохов и медленных, плавных выдохов – и на фоне расслабленного состояния вспомните свою родительскую семью, свое детство. Как реагировали родители на ваши шалости, капризы, проступки? Как бы они закончили следующие предложения: «Дети плохо себя ведут, потому что...», «Непослушный ребенок-это...», «Родители должны...»?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1"/>
          <p:cNvSpPr>
            <a:spLocks noChangeArrowheads="1"/>
          </p:cNvSpPr>
          <p:nvPr/>
        </p:nvSpPr>
        <p:spPr bwMode="auto">
          <a:xfrm>
            <a:off x="1214414" y="142852"/>
            <a:ext cx="7786743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Памятки родителям по предупреждению детской агрессивности.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Постарайтесь сохранить в своей семье атмосферу открытости и доверия.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давайте своему ребёнку несбыточных обещаний, не вселяйте в его душу несбыточных надежд.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ставьте своему ребёнку каких бы то ни было условий.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Будьте тактичны в проявлении мер воздействия на ребёнка.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наказывайте своего ребёнка за то, что позволяете себе.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бойтесь поделиться со своим ребёнком своими чувствами и слабостями.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E1E1E1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E1E1E1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</TotalTime>
  <Words>724</Words>
  <Application>Microsoft Office PowerPoint</Application>
  <PresentationFormat>Экран (4:3)</PresentationFormat>
  <Paragraphs>141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Рамази</dc:creator>
  <cp:lastModifiedBy>Рамази</cp:lastModifiedBy>
  <cp:revision>17</cp:revision>
  <dcterms:created xsi:type="dcterms:W3CDTF">2009-03-11T12:01:14Z</dcterms:created>
  <dcterms:modified xsi:type="dcterms:W3CDTF">2016-04-17T08:42:04Z</dcterms:modified>
</cp:coreProperties>
</file>