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0" r:id="rId3"/>
    <p:sldId id="269" r:id="rId4"/>
    <p:sldId id="259" r:id="rId5"/>
    <p:sldId id="258" r:id="rId6"/>
    <p:sldId id="260" r:id="rId7"/>
    <p:sldId id="261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D0C8-3A58-4766-8EEF-9513626AC9D2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07C66-248E-4321-9F61-B7E7AAC5E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3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7C66-248E-4321-9F61-B7E7AAC5E8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378033-CAC1-4D41-95D0-0B165124A51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2AD757-844B-4997-9AE3-BB0DA509A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eacher\&#1052;&#1086;&#1080;%20&#1076;&#1086;&#1082;&#1091;&#1084;&#1077;&#1085;&#1090;&#1099;\&#1082;&#1086;&#1087;&#1080;&#1103;%20&#1048;&#1079;&#1073;&#1088;&#1072;&#1085;&#1085;&#1086;&#1077;\&#1080;&#1085;&#1089;&#1090;&#1088;&#1091;&#1084;&#1077;&#1085;&#1090;&#1072;&#1083;&#1100;&#1085;&#1072;&#1103;\&#1084;&#1086;&#1083;&#1095;&#1072;&#1090;&#1100;%20&#1085;&#1077;%20&#1085;&#1072;&#1076;&#1086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r.gallerix.ru/972689125/_UNK/1468700942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g1.liveinternet.ru/images/attach/c/1/61/869/61869107_image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ayland.k12.ma.us/district/district_info/tcw/images/teacherow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ayland.k12.ma.us/district/district_info/tcw/images/teacherowl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du.cap.ru/home/3885/baneri/1236550883_raznoe9327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46.radikal.ru/i114/0907/bd/7173cfbeef3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лчать не над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714348" y="585789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Автор:  </a:t>
            </a:r>
            <a:r>
              <a:rPr lang="ru-RU" sz="2400" b="1" dirty="0" err="1" smtClean="0">
                <a:latin typeface="Bookman Old Style" pitchFamily="18" charset="0"/>
              </a:rPr>
              <a:t>Гацаева</a:t>
            </a:r>
            <a:r>
              <a:rPr lang="ru-RU" sz="2400" b="1" dirty="0" smtClean="0">
                <a:latin typeface="Bookman Old Style" pitchFamily="18" charset="0"/>
              </a:rPr>
              <a:t> Малика </a:t>
            </a:r>
            <a:r>
              <a:rPr lang="ru-RU" sz="2400" b="1" dirty="0" err="1" smtClean="0">
                <a:latin typeface="Bookman Old Style" pitchFamily="18" charset="0"/>
              </a:rPr>
              <a:t>Шайх-Магомедовна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42"/>
            <a:ext cx="8429684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Урок математики в 1 «а» </a:t>
            </a:r>
            <a:r>
              <a:rPr lang="ru-RU" sz="3600" b="1" i="1" dirty="0" err="1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i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Вычитание вида 16 - □.</a:t>
            </a:r>
            <a:endParaRPr lang="ru-RU" sz="3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:\фото_5_класса\Малика\IMG-20150902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274430" cy="34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 из 1275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50768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928661" y="1428736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узнать, на сколько см.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один отрезок длиннее другого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322099" y="1535893"/>
            <a:ext cx="3000396" cy="29289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6143636" y="1285860"/>
            <a:ext cx="2643206" cy="250033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715008" y="4286256"/>
            <a:ext cx="2928958" cy="71438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3504" y="5143512"/>
            <a:ext cx="3429024" cy="6429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все ближе подходим к дому бабушки, но нам навстречу выбежал злой, коварный волк. Он хочет нас обхитрить.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мы смелее его и сильнее. Мы справимся с его заданиями.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0800000" flipV="1">
            <a:off x="214282" y="5715460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узнать, на сколько  один отрезок длиннее другого?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(Надо измерить отрезки и  из длины большего отрезка вычесть длину меньшего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ruditonline.ru/wp-content/uploads/2010/04/krasnaja-shap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642918"/>
            <a:ext cx="46434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357158" y="491289"/>
            <a:ext cx="40719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Вот и подошли к дому бабушки.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Чтобы войти в дом надо подняться по лесенке.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Игра «Лесенка».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Два ученика выходят к доске и выполняют вычисления, «поднимаясь» с  разных сторон лестницы.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16 – 8 	16 -7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16 – 9 	16 -8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16 – 7   	16 – 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Молодцы, ребята. Вы справились со всеми заданиями.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Вот и бабушка нас встречает.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85918" y="5214950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помогли Красной Шапочке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добраться до бабушки.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42910" y="2786058"/>
            <a:ext cx="407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endParaRPr lang="ru-RU" sz="80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85720" y="357166"/>
            <a:ext cx="1643073" cy="158593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57158" y="1928802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Проверим какое у вас сейчас настроение?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Покажите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рисунок с изображением либо солнышка, либо тучки</a:t>
            </a:r>
            <a:r>
              <a:rPr lang="ru-RU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-Что вам понравилось на уроке?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-Довольны своей работой?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Всем спасибо за урок!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молодцы!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357818" y="428604"/>
            <a:ext cx="3071834" cy="107157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33246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совершенствовать умение вычитать число по частям;</a:t>
            </a:r>
            <a:endParaRPr lang="ru-RU" sz="2800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закреплять знание состава числа, названий компонентов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 сложении и вычитании;</a:t>
            </a:r>
            <a:endParaRPr lang="ru-RU" sz="2800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формировать умение решать задачи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два действия; </a:t>
            </a:r>
            <a:endParaRPr lang="ru-RU" sz="2800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способствовать развитию умения сравнивать, доказывать и делать выводы;</a:t>
            </a:r>
            <a:endParaRPr lang="ru-RU" sz="2800" dirty="0" smtClean="0"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содействовать воспитанию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культуры поведения.</a:t>
            </a:r>
            <a:endParaRPr lang="ru-RU" sz="2800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08513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-Наступила весна, поют птицы, светит солнышко.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ваших партах лежат рисунки солнца и тучи. Поднимите рисунок, который соответствует вашему настроению. Хочется, чтобы хорошее настроение сохранилось у вас до конца урока.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http://lrtnews.ru/image9/2008-04-27-2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7786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627941" y="1928803"/>
            <a:ext cx="1158901" cy="107157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8 из 241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9386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357166"/>
            <a:ext cx="4357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Сегодня мы будем путешествовать с героиней одной сказки. Послушайте загадку и скажите, как её зовут.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Бабушка внучку очень любила,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Шапочку красную ей подарила.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Девочка имя забыла свое..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ну, подскажите, как звали её?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(Красная Шапочка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4282" y="3286124"/>
            <a:ext cx="45005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Вместе с Красной Шапочкой мы пойдем к бабушке. Нужно быть дружными, находчивыми, так как в пути вам встретится много преград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8596" y="2571744"/>
            <a:ext cx="23357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58204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ИГРА:    День и ночь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" name="i-main-pic" descr="Картинка 1 из 4644">
            <a:hlinkClick r:id="rId2" tgtFrame="_blank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714620"/>
            <a:ext cx="15430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2214554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61326">
            <a:off x="4732469" y="5591086"/>
            <a:ext cx="825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142984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 буду говорить выражения, если у вас получится ответ 9, вы открываете глаза.   Если получится ответ  10 вы оставляете глаза закрытыми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2+7=   6+4=    5+4=     9+1=    0+9=    10-0=      6+3=   5+5=     8+1=   7+3=                            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Молодцы!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0" y="3786190"/>
            <a:ext cx="728667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это за число?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Оно следует за числом 15, предшествует числу 17; оно меньше 17 на 1 и больше 15 на 1; двузначное; в нем 1 десяток и 6 единиц. (ответы уч-ся)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643438" y="5286388"/>
            <a:ext cx="107157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714356"/>
            <a:ext cx="825803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</a:rPr>
              <a:t>16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714356"/>
            <a:ext cx="83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</a:rPr>
              <a:t>15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642918"/>
            <a:ext cx="80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>
                <a:solidFill>
                  <a:srgbClr val="FF0000"/>
                </a:solidFill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</a:rPr>
              <a:t>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2928934"/>
            <a:ext cx="829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16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16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16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292893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= 8 + 8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357187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= 9 + 7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214818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=10+6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5429264"/>
            <a:ext cx="3921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16=1 </a:t>
            </a:r>
            <a:r>
              <a:rPr lang="ru-RU" sz="4400" b="1" dirty="0" err="1" smtClean="0">
                <a:solidFill>
                  <a:srgbClr val="C00000"/>
                </a:solidFill>
              </a:rPr>
              <a:t>дес</a:t>
            </a:r>
            <a:r>
              <a:rPr lang="ru-RU" sz="4400" b="1" dirty="0" smtClean="0">
                <a:solidFill>
                  <a:srgbClr val="C00000"/>
                </a:solidFill>
              </a:rPr>
              <a:t>. 6 ед.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8" name="i-main-pic" descr="Картинка 1 из 4644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14686"/>
            <a:ext cx="27574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285720" y="1580366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можно представить число 16 суммой двух слагаемых?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16 это 9 и 7;   16 это 8 и 8 и т.д.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4" grpId="0" build="p"/>
      <p:bldP spid="10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1 из 317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406" y="1261663"/>
            <a:ext cx="871540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3500438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□   + 7 = 16</a:t>
            </a:r>
          </a:p>
          <a:p>
            <a:r>
              <a:rPr lang="ru-RU" sz="4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8 +   = 16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H="1">
            <a:off x="0" y="4071942"/>
            <a:ext cx="571504" cy="24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322" y="3643314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□ - 6 = 10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16 - □   = 6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2860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Какие числа пропущены?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571501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        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4214818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6143644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Молодцы!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1000108"/>
            <a:ext cx="842968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вышли на солнечную полянку. Какие числа пропущены?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 найти неизвестное слагаемое?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Чтобы найти неизвестное слагаемое,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нужно из суммы вычесть известное слагаемое.                                                                                                                                              Как  найти неизвестное уменьшаемое, вычитаемое?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найти неизвестное уменьшаемое,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нужно к разности прибавить вычитаемое.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Чтобы найти вычитаемое, нужно из уменьшаемого  вычесть разность.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3" grpId="0" build="allAtOnce"/>
      <p:bldP spid="14" grpId="0" build="p"/>
      <p:bldP spid="15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49.radikal.ru/0909/67/05900e59a8a3.jpg"/>
          <p:cNvPicPr/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3500430" y="2786058"/>
            <a:ext cx="54292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072074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16 - 9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357562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16 - 7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14818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16 - 8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5214950"/>
            <a:ext cx="116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= 7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3429000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= 9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4286256"/>
            <a:ext cx="97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C00000"/>
                </a:solidFill>
              </a:rPr>
              <a:t>=8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4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отдохнули и можем двигаться дальше,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кто-то зовет нас на помощь.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Посмотрите, божья коровка попала в паутину.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Нужно ей помочь.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Божья коровка освободится, если мы справимся с заданием.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/>
      <p:bldP spid="8" grpId="0" build="allAtOnce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 из 48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2214554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Решить задачу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Ёжик сорвал на обед 5 лисичек,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а рыжиков на 4 больше.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056" y="3429000"/>
            <a:ext cx="588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Сколько рыжиков сорвал ёжик на обед?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5+4=9 рыжиков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643446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Сколько всего грибов сорвал ёжик на обед?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507207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9+5= 14 грибов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64357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Молодцы, ребята!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Ёжик остался доволен вашей активностью</a:t>
            </a: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5716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Посмотрите, кто нас встречает?  Это ёжик.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Он предлагает решить задачу про грибы.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Если вы решите задачу правильно, то ёжик отдаст все грибы. Это гостинцы для бабушки.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  <p:bldP spid="7" grpId="0" build="p"/>
      <p:bldP spid="9" grpId="0" build="allAtOnce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713</Words>
  <Application>Microsoft Office PowerPoint</Application>
  <PresentationFormat>Экран (4:3)</PresentationFormat>
  <Paragraphs>102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    День и ночь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G</cp:lastModifiedBy>
  <cp:revision>60</cp:revision>
  <dcterms:created xsi:type="dcterms:W3CDTF">2011-04-13T05:01:50Z</dcterms:created>
  <dcterms:modified xsi:type="dcterms:W3CDTF">2016-04-17T17:30:54Z</dcterms:modified>
</cp:coreProperties>
</file>