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14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E161B-35E9-47F7-A1E7-86BFF9273946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B6923-6107-4EA1-BE71-611EC040E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0368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B6923-6107-4EA1-BE71-611EC040E77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А</a:t>
            </a:r>
            <a:r>
              <a:rPr lang="ru-RU" baseline="0" dirty="0" smtClean="0"/>
              <a:t> </a:t>
            </a:r>
            <a:r>
              <a:rPr lang="ru-RU" dirty="0" smtClean="0"/>
              <a:t>мотивация и энергия это моя семья!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B6923-6107-4EA1-BE71-611EC040E77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5720" y="214290"/>
          <a:ext cx="8643998" cy="6429420"/>
        </p:xfrm>
        <a:graphic>
          <a:graphicData uri="http://schemas.openxmlformats.org/presentationml/2006/ole">
            <p:oleObj spid="_x0000_s1038" name="Презентация" r:id="rId3" imgW="4569445" imgH="3426611" progId="PowerPoint.Show.12">
              <p:embed/>
            </p:oleObj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55576" y="2179739"/>
            <a:ext cx="7858180" cy="3785652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Моя педагогическая философия.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Гацаева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Малика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Шайхмагамедовна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учительница начальных классов  МБОУ «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Дышне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-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Веденская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СОШ им. </a:t>
            </a:r>
            <a:r>
              <a:rPr kumimoji="0" 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Загаева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А.А.»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i="1" dirty="0" smtClean="0">
              <a:solidFill>
                <a:schemeClr val="tx1"/>
              </a:solidFill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2016</a:t>
            </a:r>
            <a:r>
              <a:rPr kumimoji="0" lang="ru-RU" sz="20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г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6062977"/>
              </p:ext>
            </p:extLst>
          </p:nvPr>
        </p:nvGraphicFramePr>
        <p:xfrm>
          <a:off x="6848141" y="5445224"/>
          <a:ext cx="2298700" cy="685800"/>
        </p:xfrm>
        <a:graphic>
          <a:graphicData uri="http://schemas.openxmlformats.org/presentationml/2006/ole">
            <p:oleObj spid="_x0000_s1039" name="Объект упаковщика для оболочки" showAsIcon="1" r:id="rId4" imgW="2318197" imgH="682580" progId="Packag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8643998" cy="6112818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57224" y="714356"/>
            <a:ext cx="8072462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Нужна родителям своих учеников, ведь они доверили мне своих любимых детей. Они надеются, что я помогу их чадам научиться учиться, самостоятельно добывать знания,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жить в коллективе, дружить и трудиться сообща.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8" name="Picture 4" descr="H:\Малика\14012843226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143116"/>
            <a:ext cx="5072098" cy="38040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501122" cy="6109295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357290" y="571480"/>
            <a:ext cx="7429552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Нужна коллегам, которые работают по новым технологиям,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просто делятся наболевшим, раскрывают свои секреты,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с которыми вместе ежедневно выполняем свою работу.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Такую непростую, но такую нужную!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 descr="H:\1995\фото_Семинара\110920142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0324">
            <a:off x="3957897" y="2154255"/>
            <a:ext cx="5021778" cy="3766334"/>
          </a:xfrm>
          <a:prstGeom prst="rect">
            <a:avLst/>
          </a:prstGeom>
          <a:noFill/>
        </p:spPr>
      </p:pic>
      <p:pic>
        <p:nvPicPr>
          <p:cNvPr id="22533" name="Picture 5" descr="H:\1995\фото_Семинара\20140923_143113.jpg"/>
          <p:cNvPicPr>
            <a:picLocks noChangeAspect="1" noChangeArrowheads="1"/>
          </p:cNvPicPr>
          <p:nvPr/>
        </p:nvPicPr>
        <p:blipFill>
          <a:blip r:embed="rId4" cstate="print"/>
          <a:srcRect b="20588"/>
          <a:stretch>
            <a:fillRect/>
          </a:stretch>
        </p:blipFill>
        <p:spPr bwMode="auto">
          <a:xfrm rot="21270626">
            <a:off x="343096" y="2034470"/>
            <a:ext cx="3643320" cy="38576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0167"/>
            <a:ext cx="8643998" cy="632365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42844" y="428604"/>
            <a:ext cx="8786874" cy="2862322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Самая большая награда для меня за мой труд-это горящие понимающие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глаза учеников! Они приходят ко мне с разными вопросами и проблемами, и для меня решение этих проблем радость,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нахожу время для каждого.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Л.Н.Толстой писал – «Лучшая методика та, которой вы владеете».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Чтобы учить других, нужно быть самому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методически грамотным человеком.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Профессия учитель всегда даёт возможность учиться, развиваться, самосовершенствоваться. В эпоху компьютерных технологий нельзя отставать, нужно идти в ногу со временем.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H:\1995\фото_Семинара\110920142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8046">
            <a:off x="229672" y="3332414"/>
            <a:ext cx="4309305" cy="3231979"/>
          </a:xfrm>
          <a:prstGeom prst="rect">
            <a:avLst/>
          </a:prstGeom>
          <a:noFill/>
        </p:spPr>
      </p:pic>
      <p:pic>
        <p:nvPicPr>
          <p:cNvPr id="23557" name="Picture 5" descr="H:\1995\фото_Семинара\110920142665.jpg"/>
          <p:cNvPicPr>
            <a:picLocks noChangeAspect="1" noChangeArrowheads="1"/>
          </p:cNvPicPr>
          <p:nvPr/>
        </p:nvPicPr>
        <p:blipFill>
          <a:blip r:embed="rId4" cstate="print"/>
          <a:srcRect r="8341" b="-611"/>
          <a:stretch>
            <a:fillRect/>
          </a:stretch>
        </p:blipFill>
        <p:spPr bwMode="auto">
          <a:xfrm rot="320505">
            <a:off x="4787728" y="3393347"/>
            <a:ext cx="3991499" cy="32859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72560" cy="6357982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85786" y="357166"/>
            <a:ext cx="7858180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Школа-это мой дом. Ей я отдаю своё время и силы.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Жить по-другому уже я не умею и не хочу.     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А когда не остается сил, вспомню горящие глаза своих учеников и с новыми силами начинаю следующий учебный день.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2" name="Picture 6" descr="F:\фото_5_класса\2015-05-30 11.40.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57562"/>
            <a:ext cx="4500594" cy="3089718"/>
          </a:xfrm>
          <a:prstGeom prst="rect">
            <a:avLst/>
          </a:prstGeom>
          <a:noFill/>
        </p:spPr>
      </p:pic>
      <p:pic>
        <p:nvPicPr>
          <p:cNvPr id="24583" name="Picture 7" descr="F:\фото_5_класса\Малика\IMG-20150902-WA0010.jpg"/>
          <p:cNvPicPr>
            <a:picLocks noChangeAspect="1" noChangeArrowheads="1"/>
          </p:cNvPicPr>
          <p:nvPr/>
        </p:nvPicPr>
        <p:blipFill>
          <a:blip r:embed="rId4"/>
          <a:srcRect t="14286" b="8929"/>
          <a:stretch>
            <a:fillRect/>
          </a:stretch>
        </p:blipFill>
        <p:spPr bwMode="auto">
          <a:xfrm rot="21396470">
            <a:off x="143532" y="1727746"/>
            <a:ext cx="5077671" cy="30718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8501122" cy="6377247"/>
          </a:xfrm>
          <a:prstGeom prst="rect">
            <a:avLst/>
          </a:prstGeom>
          <a:noFill/>
        </p:spPr>
      </p:pic>
      <p:pic>
        <p:nvPicPr>
          <p:cNvPr id="26627" name="Picture 3" descr="H:\1995\04032013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28"/>
            <a:ext cx="3429006" cy="45720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4929198"/>
            <a:ext cx="5786478" cy="400110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ookman Old Style" pitchFamily="18" charset="0"/>
              </a:rPr>
              <a:t> А мотивация и энергия это моя семья!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5362" name="Picture 2" descr="C:\Users\G\Desktop\foti\20160220_16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85728"/>
            <a:ext cx="3000396" cy="45005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0167"/>
            <a:ext cx="8643998" cy="6323657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143108" y="642918"/>
            <a:ext cx="5643602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А у работы нашей, без сомненья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Поверьте, не изменится названье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 это главное, пожалуй, увлеченье,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Всё потому, что наше в нём призванье!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F:\фото_5_класса\Малика\IMG-20150902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789" y="2125256"/>
            <a:ext cx="6048417" cy="45363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66577"/>
            <a:ext cx="8429684" cy="6323657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85720" y="357166"/>
            <a:ext cx="8215370" cy="6247864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Меня встречают десятки глаз,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Бесконечно преданных мне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Дети слушают мой рассказ,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Доверяя мне, как себе.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И не важно, какой предмет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В расписанье поставлен вновь,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Ведь прекраснее чувства нет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Чем учительская любовь!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Эти строчки автор как бы написал про меня.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Они очень точно отражают чувства, переполняют мою душу.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Учитель - лучше званья нет на свете.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А работать  учителем начальных классов в школе самая удивительная, уникальная и почётная профессия.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Учитель начальных классов умеет всё!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Это самый творческий человек, настоящий волшебник.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Школа - это особый мир детства. Этот мир тонок, хрупок, чувствует ложь и фальш, не прощает ошибок взрослым.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Мне в этом мире комфортно, я чувствую себя частью детского коллектива.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фото_5_класса\Малика\IMG-20150902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66"/>
            <a:ext cx="3857652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88" y="-142900"/>
            <a:ext cx="8643998" cy="6358097"/>
          </a:xfrm>
          <a:prstGeom prst="rect">
            <a:avLst/>
          </a:prstGeom>
          <a:noFill/>
        </p:spPr>
      </p:pic>
      <p:pic>
        <p:nvPicPr>
          <p:cNvPr id="14339" name="Picture 3" descr="H:\Малика\IMG-20150513-WA0009.jpg"/>
          <p:cNvPicPr>
            <a:picLocks noChangeAspect="1" noChangeArrowheads="1"/>
          </p:cNvPicPr>
          <p:nvPr/>
        </p:nvPicPr>
        <p:blipFill>
          <a:blip r:embed="rId3"/>
          <a:srcRect t="23541" b="-7243"/>
          <a:stretch>
            <a:fillRect/>
          </a:stretch>
        </p:blipFill>
        <p:spPr bwMode="auto">
          <a:xfrm>
            <a:off x="1285852" y="0"/>
            <a:ext cx="4857784" cy="2786058"/>
          </a:xfrm>
          <a:prstGeom prst="rect">
            <a:avLst/>
          </a:prstGeom>
          <a:noFill/>
        </p:spPr>
      </p:pic>
      <p:pic>
        <p:nvPicPr>
          <p:cNvPr id="15362" name="Picture 2" descr="J:\фото_5_класса\2015-05-30 16.06.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86058"/>
            <a:ext cx="3714777" cy="2786081"/>
          </a:xfrm>
          <a:prstGeom prst="rect">
            <a:avLst/>
          </a:prstGeom>
          <a:noFill/>
        </p:spPr>
      </p:pic>
      <p:pic>
        <p:nvPicPr>
          <p:cNvPr id="15363" name="Picture 3" descr="J:\фото_5_класса\IMG_20131024_121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1259" y="2786058"/>
            <a:ext cx="3228261" cy="27860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0167"/>
            <a:ext cx="8429684" cy="6323657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42910" y="857232"/>
            <a:ext cx="8072526" cy="5909310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Это удивительная среда где учитель может примерить множество ролей - организатор, сценарист, психолог, актёр, друг, наставник.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С раннего детства я уже знала, что буду учителем, с восхищением наблюдала за своей первой учительницей, мечтала о том, что стану такой же умной, доброй, что меня будут окружать любимые ученики.                      Уже в детстве слово «учитель» вызывало непреодолимое желание связать свою жизнь с этой замечательной профессией.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Ребёнком я сделала свой выбор, считаю его правильным и сейчас.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Иначе и быть не могло ведь учителей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целая династия, я 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  <a:cs typeface="Arial" pitchFamily="34" charset="0"/>
              </a:rPr>
              <a:t>31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Только в моей родной семье учителей было 7: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1)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Абдул-Вахид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дедушка 1924-1942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2)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Обу-Шейх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Шайх-Магомедович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брат физик1987-2000гг;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3)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Малкан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Шайх-Магомедовна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филолог сестра;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4)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Тагир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Шайх-Магомедович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биолог брат;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5)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Зухра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Шайх-Магомедовна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физик сестра;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6)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Лариса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Султановна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филолог, английский язык сноха;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7)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Гацаева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Минна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Вахаевна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математик сноха.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Но какие они все разные, не похожие друг на друга,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но сердце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отдавщие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детям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66577"/>
            <a:ext cx="8358246" cy="6270066"/>
          </a:xfrm>
          <a:prstGeom prst="rect">
            <a:avLst/>
          </a:prstGeom>
          <a:noFill/>
        </p:spPr>
      </p:pic>
      <p:pic>
        <p:nvPicPr>
          <p:cNvPr id="3" name="Рисунок 2" descr="C:\Users\G\AppData\Local\Microsoft\Windows\Temporary Internet Files\Content.Word\IMG_3385.jpg"/>
          <p:cNvPicPr/>
          <p:nvPr/>
        </p:nvPicPr>
        <p:blipFill>
          <a:blip r:embed="rId3"/>
          <a:srcRect l="32048" t="12801" r="46161" b="48388"/>
          <a:stretch>
            <a:fillRect/>
          </a:stretch>
        </p:blipFill>
        <p:spPr bwMode="auto">
          <a:xfrm rot="5024554">
            <a:off x="5032862" y="2921867"/>
            <a:ext cx="3121777" cy="4300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G\AppData\Local\Microsoft\Windows\Temporary Internet Files\Content.Word\IMG_3385.jpg"/>
          <p:cNvPicPr/>
          <p:nvPr/>
        </p:nvPicPr>
        <p:blipFill>
          <a:blip r:embed="rId3"/>
          <a:srcRect l="12153" t="52083" r="52083" b="7408"/>
          <a:stretch>
            <a:fillRect/>
          </a:stretch>
        </p:blipFill>
        <p:spPr bwMode="auto">
          <a:xfrm rot="5627590">
            <a:off x="147199" y="654902"/>
            <a:ext cx="5022631" cy="442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G\AppData\Local\Microsoft\Windows\Temporary Internet Files\Content.Word\IMG_3397.jpg"/>
          <p:cNvPicPr/>
          <p:nvPr/>
        </p:nvPicPr>
        <p:blipFill>
          <a:blip r:embed="rId4" cstate="print"/>
          <a:srcRect l="30494" t="31591" r="44463" b="18182"/>
          <a:stretch>
            <a:fillRect/>
          </a:stretch>
        </p:blipFill>
        <p:spPr bwMode="auto">
          <a:xfrm rot="4874155">
            <a:off x="5362262" y="-98566"/>
            <a:ext cx="2714643" cy="407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72560" cy="6430837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28596" y="1214422"/>
            <a:ext cx="8072462" cy="50167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Я учительницей работаю в школе 27 лет.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Сколько учеников уже было?!  И сколько ещё будет!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Пекарь через несколько часов радуется испечённому хлебу.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Парикмахер уже через час видит результат своей работы.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Агроном видит всходы которые он вырастил.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И только нам учителям надо трудиться, ждать годы, чтобы увидеть результат своего творения, и почувствовать себя счастливым. Именно от меня, первого учителя, зависит,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как сложится школьная жизнь ребёнка.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От меня зависит, как родители будут относиться к школе, станут ли они верными соратниками, единомышленниками.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Главная моя задача как учителя - воспитывать в учениках человечность и доброту, научить детей самостоятельно добывать знания. Для этого нужно постоянно совершенствоваться, только тогда я смогу быть интересной и полезной своим ученикам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0168"/>
            <a:ext cx="8429684" cy="6323656"/>
          </a:xfrm>
          <a:prstGeom prst="rect">
            <a:avLst/>
          </a:prstGeom>
          <a:noFill/>
        </p:spPr>
      </p:pic>
      <p:pic>
        <p:nvPicPr>
          <p:cNvPr id="3" name="Рисунок 2" descr="C:\Users\G\AppData\Local\Microsoft\Windows\Temporary Internet Files\Content.Word\IMG_3386.jpg"/>
          <p:cNvPicPr/>
          <p:nvPr/>
        </p:nvPicPr>
        <p:blipFill>
          <a:blip r:embed="rId3" cstate="print"/>
          <a:srcRect l="11948" t="6114" r="38298"/>
          <a:stretch>
            <a:fillRect/>
          </a:stretch>
        </p:blipFill>
        <p:spPr bwMode="auto">
          <a:xfrm rot="4987427">
            <a:off x="4362430" y="1963813"/>
            <a:ext cx="3787510" cy="50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G\AppData\Local\Microsoft\Windows\Temporary Internet Files\Content.Word\IMG_3388.jpg"/>
          <p:cNvPicPr/>
          <p:nvPr/>
        </p:nvPicPr>
        <p:blipFill>
          <a:blip r:embed="rId4" cstate="print"/>
          <a:srcRect l="10662" t="7623" r="43338" b="6007"/>
          <a:stretch>
            <a:fillRect/>
          </a:stretch>
        </p:blipFill>
        <p:spPr bwMode="auto">
          <a:xfrm rot="5039828">
            <a:off x="1112408" y="-116943"/>
            <a:ext cx="3552825" cy="500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0167"/>
            <a:ext cx="8572560" cy="6270067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28596" y="571481"/>
            <a:ext cx="7858180" cy="2323713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Да, профессия учителя не из лёгких, но так ведь вообще лёгких профессий не бывает! Каждая работа имеет свои «+» и «-»,                без этого не обходится. Но чем мне нравится моя профессия               - так это тем что я НУЖНА.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Нужна своим ученикам.                                                                 Каждый день, каждый час, иногда каждую минуту…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 descr="H:\Малика\14012856298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34997">
            <a:off x="4530093" y="3274101"/>
            <a:ext cx="4039263" cy="3029448"/>
          </a:xfrm>
          <a:prstGeom prst="rect">
            <a:avLst/>
          </a:prstGeom>
          <a:noFill/>
        </p:spPr>
      </p:pic>
      <p:pic>
        <p:nvPicPr>
          <p:cNvPr id="20485" name="Picture 5" descr="H:\Малика\14012887158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88658">
            <a:off x="422700" y="3252269"/>
            <a:ext cx="4163990" cy="31229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РАУГ\скач презентации\школьн фоны презент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572560" cy="6323657"/>
          </a:xfrm>
          <a:prstGeom prst="rect">
            <a:avLst/>
          </a:prstGeom>
          <a:noFill/>
        </p:spPr>
      </p:pic>
      <p:pic>
        <p:nvPicPr>
          <p:cNvPr id="25603" name="Picture 3" descr="H:\1995\PC270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4621649" cy="3466237"/>
          </a:xfrm>
          <a:prstGeom prst="rect">
            <a:avLst/>
          </a:prstGeom>
          <a:noFill/>
        </p:spPr>
      </p:pic>
      <p:pic>
        <p:nvPicPr>
          <p:cNvPr id="4" name="Рисунок 3" descr="C:\Users\G\AppData\Local\Microsoft\Windows\Temporary Internet Files\Content.Word\IMG_3395.jpg"/>
          <p:cNvPicPr/>
          <p:nvPr/>
        </p:nvPicPr>
        <p:blipFill>
          <a:blip r:embed="rId4"/>
          <a:srcRect l="14208" t="29033" r="67661" b="33727"/>
          <a:stretch>
            <a:fillRect/>
          </a:stretch>
        </p:blipFill>
        <p:spPr bwMode="auto">
          <a:xfrm rot="4854515">
            <a:off x="4875147" y="2532538"/>
            <a:ext cx="2889301" cy="466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681</Words>
  <Application>Microsoft Office PowerPoint</Application>
  <PresentationFormat>Экран (4:3)</PresentationFormat>
  <Paragraphs>71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Презентация</vt:lpstr>
      <vt:lpstr>Объект упаковщика для оболочки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</dc:creator>
  <cp:lastModifiedBy>G</cp:lastModifiedBy>
  <cp:revision>35</cp:revision>
  <dcterms:created xsi:type="dcterms:W3CDTF">2016-02-24T19:33:41Z</dcterms:created>
  <dcterms:modified xsi:type="dcterms:W3CDTF">2016-04-17T16:35:47Z</dcterms:modified>
</cp:coreProperties>
</file>