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54" autoAdjust="0"/>
    <p:restoredTop sz="94660"/>
  </p:normalViewPr>
  <p:slideViewPr>
    <p:cSldViewPr>
      <p:cViewPr varScale="1">
        <p:scale>
          <a:sx n="84" d="100"/>
          <a:sy n="84" d="100"/>
        </p:scale>
        <p:origin x="-7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D78F-6E26-444A-9A36-8DD3107C60AD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ED1D-B917-4F53-BB13-720B09D5C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ED1D-B917-4F53-BB13-720B09D5CA0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ED1D-B917-4F53-BB13-720B09D5CA0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ED1D-B917-4F53-BB13-720B09D5CA0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Дышне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Веденская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СОШ им.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А.А.»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5643578"/>
            <a:ext cx="7124720" cy="10175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Учитель химии: Тураева Р.С.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571744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«Физические и химические свойства          ацетилена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214290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аполнить таблицу «Физические свойства ацетилена».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000108"/>
            <a:ext cx="19255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 (с. 52) </a:t>
            </a:r>
            <a:endParaRPr lang="ru-RU" sz="4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000240"/>
          <a:ext cx="8429683" cy="4390721"/>
        </p:xfrm>
        <a:graphic>
          <a:graphicData uri="http://schemas.openxmlformats.org/drawingml/2006/table">
            <a:tbl>
              <a:tblPr/>
              <a:tblGrid>
                <a:gridCol w="1428253"/>
                <a:gridCol w="1150201"/>
                <a:gridCol w="1451694"/>
                <a:gridCol w="1585869"/>
                <a:gridCol w="1573745"/>
                <a:gridCol w="1239921"/>
              </a:tblGrid>
              <a:tr h="2675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Агрегатное состояние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Запах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Растворимость в воде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Относительная плотность по воздуху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Температура кипения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 </a:t>
                      </a:r>
                      <a:r>
                        <a:rPr lang="ru-RU" sz="2800" b="1" baseline="-25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газ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бесцветный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Почти баз запаха</a:t>
                      </a:r>
                      <a:endParaRPr lang="ru-RU" sz="2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Малорастворим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воде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Легче воздуха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- 83,8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61436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Реакции присоединения.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714612" y="928670"/>
            <a:ext cx="5929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Галогенирование: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1428736"/>
            <a:ext cx="85011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 ≡ CH + Br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CHBr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CНBr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</a:t>
            </a:r>
            <a:r>
              <a:rPr lang="ru-RU" sz="4000" dirty="0" smtClean="0"/>
              <a:t>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1,2-дибромэтен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 ≡ CH + 2 Br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→C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C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             1,1,2,тетрабромэтан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142852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Гидрирование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присутствии металлических катализаторов – 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Pd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 ≡ CH + 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→CH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 CH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                 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этен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 ≡ CH + 2 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→CH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CH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                 этан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Присоединение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галогеноводородов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 ≡ CH + 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HBr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→CH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 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CНBr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                2-бромэтен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 ≡ CH + 2 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HBr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→CH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CНBr</a:t>
            </a:r>
            <a:r>
              <a:rPr kumimoji="0" lang="ru-RU" sz="4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</a:t>
            </a: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2,2-дибромэтан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Гидратация: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en-US" sz="4800" b="0" i="1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gSO</a:t>
            </a:r>
            <a:r>
              <a:rPr kumimoji="0" lang="ru-RU" sz="48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≡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CH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H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OH 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4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C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                   </a:t>
            </a: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ацетальдегид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244334"/>
            <a:ext cx="7358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(реакция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ение ацетилен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3448836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500438"/>
            <a:ext cx="3714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Горение ацетилена на воздухе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коптящим пламенем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ГОРЕНИЕ АЦЕТИЛЕНА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свар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714356"/>
            <a:ext cx="30003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929190" y="3500438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Ацетиленовая сварка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428792" y="5786454"/>
            <a:ext cx="11402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→ 4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Q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0"/>
            <a:ext cx="87154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Обесцвечивание щелочного раствора KMnO</a:t>
            </a:r>
            <a:r>
              <a:rPr kumimoji="0" lang="ru-RU" sz="40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качественная реакция на непредельные углеводороды (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обесцвечиваются быстрее, чем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алкены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«Обесцвечивание перманганата калия ацетиленом».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3CH ≡ CH + 10KMnO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+ 2Н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→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6СО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+ 10MnO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+10KOH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61650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Реакция полимеризации.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714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Полимеризация в винилацетилен.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844" y="1357298"/>
            <a:ext cx="8858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≡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НС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AICI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=СНС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ацетилен                     винилхлорид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2844" y="3071810"/>
            <a:ext cx="88583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5241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Винилхлорид способен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полимеризоваться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5241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=СН+ 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=СН +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….→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(- СН-СН-)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5241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|	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5241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1571612"/>
            <a:ext cx="88583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«Взаимодействие с оксидом серебра»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HC≡CH + Ag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 → 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AgC≡CAg↓+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H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      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амм.р-р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aseline="30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ацетиленид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серебра,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белый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2844" y="1"/>
            <a:ext cx="900115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Закрепление изученного материала. Выполнить тест. Отметить знаком «+» положения, которые считаете верными, и знаком « - « номер неверного положения.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принадлежит к классу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формула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алкиновСn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 2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- 2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получают из карбоната кальция и воды.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мало растворим в воде.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- горючий газ.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Ацетилен легче воздуха.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ацетилена типичной реакцией является реакция замещения.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Качественной реакцией на ацетилен является изменение окраски бромной воды и перманганата калия.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«Физические и химические  свойства ацетилена».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Э_Дэв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694113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08" y="4795897"/>
            <a:ext cx="3714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Впервые ацетилен получил в 1836 г.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Эдмунд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Дэви из карбида калия.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сварочный ацетиленовый генератор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785794"/>
            <a:ext cx="2071687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857884" y="3643314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Сварочный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ацетиленовый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генератор.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Выбрать правильный ответ: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1.Состав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выражается общей формулой: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CnH2n+2      2) CnH2n        3) CnH2n-2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.Реакция гидрирования – это реакция присоединения: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водорода   2) воды      3)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галогенводорода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Реакцию гидратации впервые осуществил 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Менделеев     2) Кучеров       3)Бутлеров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4.Реакция присоединения галогенов называется: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гидрирование    2) гидратация    3) галогенирование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5.Вещество с формулой CH≡C-CH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3) пропан.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214290"/>
            <a:ext cx="821537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адание.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реакции лежали в основе принципа действия карбидных фонарей, применяемых для освещения в 19-ом веке?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117693"/>
            <a:ext cx="864399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 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фонарь, наполненный карбидом кальция, по каплям поступала вода, а получившийся ацетилен поступал в горелку и использовался для освещения.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85720" y="0"/>
            <a:ext cx="72866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Рефлексия.</a:t>
            </a:r>
            <a:endParaRPr lang="ru-RU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Узнал много нового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89" name="Рисунок 12" descr="http://doc4web.ru/uploads/files/56/56003/hello_html_51e3b5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929066"/>
            <a:ext cx="5500726" cy="292893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57158" y="1071546"/>
            <a:ext cx="1037886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2.Мне это пригодится в жизни.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Было над чем подумать.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На возникшие вопросы я получил ответ.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Поработал добросовестно, цель достигнута.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1285860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Д/З. п. 13.стр.52. упр.№9 (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а,б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стр.55.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54" y="214290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непредельные углеводороды вы знаете?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чём особенности строения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3143248"/>
            <a:ext cx="807249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азовите общую формулу ацетиленовых углеводородов.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углеводороды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наываются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алкинами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868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Игра “Крестики-нолики”. Выигрышный путь составляют формулы, которые могут соответствовать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алкинам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143116"/>
          <a:ext cx="8072493" cy="3429024"/>
        </p:xfrm>
        <a:graphic>
          <a:graphicData uri="http://schemas.openxmlformats.org/drawingml/2006/table">
            <a:tbl>
              <a:tblPr/>
              <a:tblGrid>
                <a:gridCol w="2656021"/>
                <a:gridCol w="2950167"/>
                <a:gridCol w="2466305"/>
              </a:tblGrid>
              <a:tr h="1143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4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4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4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48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4282" y="214290"/>
            <a:ext cx="864399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6.Вставьте пропущенные символы:</a:t>
            </a:r>
            <a:endParaRPr lang="ru-RU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Углеводороды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общей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форулой</a:t>
            </a:r>
            <a:r>
              <a:rPr lang="ru-RU" sz="4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sz="4000" b="1" baseline="-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4000" b="1" baseline="-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000" b="1" baseline="-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молекулах которых имеется два атома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углерода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связанных одной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сигма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двумя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связями, 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относят к ряду ацетилена.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алкинам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относится пара веществ.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СН≡СН и СН≡С-СН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СН≡С-СН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=СН-СН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=СН-СН=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СН≡С-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-СН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СН≡СН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00100" y="285728"/>
            <a:ext cx="678661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Гомологи это-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1) пропан 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пропин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пропин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бутин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пропен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пропен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пропин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0"/>
            <a:ext cx="721523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Установите соответствие между углеводородами и типами гибридизации.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А.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алканы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1.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Б.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алкадиены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2.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В.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Алкены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3.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Г.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алкины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4857760"/>
            <a:ext cx="4286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  Б   В   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5500702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2    3   3   1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714356"/>
          <a:ext cx="8643999" cy="5286412"/>
        </p:xfrm>
        <a:graphic>
          <a:graphicData uri="http://schemas.openxmlformats.org/drawingml/2006/table">
            <a:tbl>
              <a:tblPr/>
              <a:tblGrid>
                <a:gridCol w="1175811"/>
                <a:gridCol w="1164340"/>
                <a:gridCol w="909820"/>
                <a:gridCol w="1519952"/>
                <a:gridCol w="1449689"/>
                <a:gridCol w="2424387"/>
              </a:tblGrid>
              <a:tr h="26432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Агрегатное состояние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Запах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Растворимость в воде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Относительная плотность по воздуху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кипения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 </a:t>
                      </a:r>
                      <a:r>
                        <a:rPr lang="ru-RU" sz="2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2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29" marR="63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Рисунок 3" descr="http://doc4web.ru/uploads/files/56/56003/hello_html_m201e119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0025" cy="17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E1E1E1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496</Words>
  <Application>Microsoft Office PowerPoint</Application>
  <PresentationFormat>Экран (4:3)</PresentationFormat>
  <Paragraphs>161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Муниципальное бюджетное общеобразовательное учреждение «Дышне – Веденская  СОШ им. Загаева А.А.»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Рамази</dc:creator>
  <cp:lastModifiedBy>Рамази</cp:lastModifiedBy>
  <cp:revision>37</cp:revision>
  <dcterms:created xsi:type="dcterms:W3CDTF">2015-11-26T18:47:27Z</dcterms:created>
  <dcterms:modified xsi:type="dcterms:W3CDTF">2016-04-17T09:00:33Z</dcterms:modified>
</cp:coreProperties>
</file>