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7"/>
  </p:notesMasterIdLst>
  <p:sldIdLst>
    <p:sldId id="270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6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9C8D5-0CA3-4860-BB70-B382B384FEFB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8E320-95FB-421A-A8B9-FF6BBAFE17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214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H2O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8E320-95FB-421A-A8B9-FF6BBAFE17B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8E320-95FB-421A-A8B9-FF6BBAFE17B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8E320-95FB-421A-A8B9-FF6BBAFE17B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8E320-95FB-421A-A8B9-FF6BBAFE17B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Дышне-Веденская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СОШ им.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Загаева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А.А.»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571744"/>
            <a:ext cx="8229600" cy="1850710"/>
          </a:xfrm>
          <a:scene3d>
            <a:camera prst="isometricOffAxis1Right"/>
            <a:lightRig rig="threePt" dir="t"/>
          </a:scene3d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«Химия – наука чудес и    превращений».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52863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191000" algn="l"/>
              </a:tabLst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Учитель химии: Тураева Р.С.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0" algn="l"/>
              </a:tabLst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 2016г.                                    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8"/>
            <a:ext cx="60007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ДОВОРДО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этот элемент входит в состав воздуха. 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СЛИКОДОР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без этого элемента не проживете и десяти минут.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ЛЕОДРУГ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без этого элемента в печке не будет огня.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–ОРРЕБЕС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блестит, а не золото.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МНИКРЕЙ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этот элемент ищите среди камней.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357166"/>
            <a:ext cx="30461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(водород)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1428736"/>
            <a:ext cx="2388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(кислород)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2786058"/>
            <a:ext cx="1883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(углерод)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4214818"/>
            <a:ext cx="2003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 </a:t>
            </a:r>
            <a:r>
              <a:rPr lang="ru-RU" sz="3200" i="1" dirty="0" smtClean="0"/>
              <a:t>(серебро)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5000636"/>
            <a:ext cx="2119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(кремний)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976854" y="357166"/>
            <a:ext cx="2357454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799388" y="1438937"/>
            <a:ext cx="2143140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013570" y="2786058"/>
            <a:ext cx="185738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833510" y="4114296"/>
            <a:ext cx="171451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977719" y="5002179"/>
            <a:ext cx="2071702" cy="770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0"/>
            <a:ext cx="878687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.Самая вредная часть выхлопных газов автомобиля и сигаретного дыма. (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 – угарный газ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2.Вещество, создающие парниковый эффект.(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</a:t>
            </a:r>
            <a:r>
              <a:rPr kumimoji="0" lang="ru-RU" sz="28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Какой фосфор пахнет чесноком? (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Какой металл называют «металлом хирургов»?(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тантал, у него высокая биологическая совместимость с живыми тканями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5.Какой металл используют для защиты от рентгеновского излучения?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Pb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Галоген, недостаток которого вызывает кариес.(фтор)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Металл, которым покрывают консервные банки.(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Олово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071802" y="357166"/>
            <a:ext cx="3143272" cy="770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7072330" y="1214422"/>
            <a:ext cx="64294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6929454" y="857232"/>
            <a:ext cx="97840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643570" y="1357298"/>
            <a:ext cx="121444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928794" y="2000240"/>
            <a:ext cx="6121944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429124" y="3429000"/>
            <a:ext cx="978408" cy="627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786710" y="3857628"/>
            <a:ext cx="978408" cy="698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214414" y="4714884"/>
            <a:ext cx="1214446" cy="556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0" y="2643182"/>
            <a:ext cx="60721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Когда и кем хлор был применен в качестве отравляющего вещества?( 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немцами, в 1915г.)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9.Один из важнейших элементов жизни. Он входит в состав крови и именно он определяет цвет крови, а также ее основное свойство – способность связывать и отдавать кислород. (Железо)</a:t>
            </a: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928934"/>
            <a:ext cx="84296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Химический элемент 1 группы периодической системы Д.И. Менделеева: редкий элемент, в природе встречается почти всегда в чистом виде: в самородках, песках и т.д. Мягкий, по своим свойствам, применяется для изготовления ювелирных и технических изделий. О каком элементе идет речь? (Золото)</a:t>
            </a: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214810" y="500042"/>
            <a:ext cx="3143272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428992" y="2285992"/>
            <a:ext cx="164307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28596" y="5500702"/>
            <a:ext cx="17145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835821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11.Самый распространенный элемент на Земле. Он повсюду и везде. Даже в нашем организме в среднем содержится 70%. Роль его велика: окисляет, соединяет, участвует в процессах дыхания, поддерживает горение. (Кислород)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12.Самостоятельный химический элемент, входит в состав графита (стержень в карандаше), алмаза, топлива, растительного и животного мира, газа выдыхаемого нами. (Углерод)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13.Какой элемент носит название части света? (Европий)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14.Какой газ утверждает, что он не он? (Неон)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643306" y="1714488"/>
            <a:ext cx="1785950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071802" y="3357562"/>
            <a:ext cx="178595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0" y="4214818"/>
            <a:ext cx="221457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000760" y="4714884"/>
            <a:ext cx="1214446" cy="627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D:\Documents and Settings\Администратор\Рабочий стол\Не удалять!!!\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286388"/>
            <a:ext cx="342902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2844" y="357166"/>
            <a:ext cx="635798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Клятва химиков: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Я, Ф.И, ученик такого –то класса, торжественно клянусь: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любить химию, слушать учителя и следовать его советам! Никогда не употреблять в пищу химические препараты, никогда не использовать свои знания по химии в плохих целях. А если я нарушу свою клятву, то пусть меня разъест серная кислота!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Клянусь! -3раза.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D:\Documents and Settings\Администратор\Рабочий стол\Не удалять!!!\19997980_tonn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14290"/>
            <a:ext cx="28575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Учитель\Мои документы\Мои рисунки\24.bmp"/>
          <p:cNvPicPr>
            <a:picLocks noChangeAspect="1" noChangeArrowheads="1"/>
          </p:cNvPicPr>
          <p:nvPr/>
        </p:nvPicPr>
        <p:blipFill>
          <a:blip r:embed="rId3" cstate="print"/>
          <a:srcRect r="364" b="24787"/>
          <a:stretch>
            <a:fillRect/>
          </a:stretch>
        </p:blipFill>
        <p:spPr bwMode="auto">
          <a:xfrm>
            <a:off x="6468148" y="4143380"/>
            <a:ext cx="2675852" cy="150093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19472"/>
            <a:ext cx="2448272" cy="200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641243"/>
            <a:ext cx="2659284" cy="21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12276"/>
            <a:ext cx="2843808" cy="190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лаборантка - анимационная картинка GIF. 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2618" y="4812276"/>
            <a:ext cx="2666857" cy="200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429000"/>
            <a:ext cx="1658837" cy="187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95536" y="311148"/>
            <a:ext cx="83529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сами </a:t>
            </a:r>
          </a:p>
          <a:p>
            <a:pPr algn="ctr">
              <a:buFont typeface="Wingdings 2" pitchFamily="18" charset="2"/>
              <a:buNone/>
            </a:pPr>
            <a:r>
              <a:rPr lang="ru-RU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придут, их лишь </a:t>
            </a:r>
          </a:p>
          <a:p>
            <a:pPr algn="ctr">
              <a:buFont typeface="Wingdings 2" pitchFamily="18" charset="2"/>
              <a:buNone/>
            </a:pPr>
            <a:r>
              <a:rPr lang="ru-RU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упорные возьмут!</a:t>
            </a:r>
            <a:endParaRPr lang="ru-RU" sz="4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LARISA\Мои документы\Мои рисунки\Shool\Рисунок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70162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лаборантка - анимационная картинка GIF. 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6538" y="3214686"/>
            <a:ext cx="2557462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MMj0354406000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643578"/>
            <a:ext cx="1054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Documents and Settings\LARISA\Мои документы\Мои рисунки\Shool\Рисунок8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3787" y="214290"/>
            <a:ext cx="170021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92903" y="1302178"/>
            <a:ext cx="7500990" cy="3785652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"Химия - наука чудес</a:t>
            </a:r>
          </a:p>
          <a:p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и </a:t>
            </a:r>
          </a:p>
          <a:p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превращений"</a:t>
            </a:r>
            <a:endParaRPr lang="ru-RU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All Users\Документы\Мои рисунки\Школа\Рисунок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143248"/>
            <a:ext cx="2742207" cy="323963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8" descr="C:\Documents and Settings\LARISA\Мои документы\Мои рисунки\Shool\Рисунок1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95625"/>
            <a:ext cx="23812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3" name="Rectangle 1"/>
          <p:cNvSpPr>
            <a:spLocks noChangeArrowheads="1"/>
          </p:cNvSpPr>
          <p:nvPr/>
        </p:nvSpPr>
        <p:spPr bwMode="auto">
          <a:xfrm>
            <a:off x="571472" y="142852"/>
            <a:ext cx="835824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 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Пробудить у ребят познавательный интерес к химии, вовлечь в исследовательскую работу их. Показать необходимость изучения химии для объяснения явлений, наблюдаемых в жизни; выявить значение химической науки; показать ее связь с другими естественными науками.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1" descr="bo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786058"/>
            <a:ext cx="38909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ntn02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r="7672" b="17064"/>
          <a:stretch>
            <a:fillRect/>
          </a:stretch>
        </p:blipFill>
        <p:spPr bwMode="auto">
          <a:xfrm>
            <a:off x="1142976" y="3714752"/>
            <a:ext cx="278608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833" name="Rectangle 1"/>
          <p:cNvSpPr>
            <a:spLocks noChangeArrowheads="1"/>
          </p:cNvSpPr>
          <p:nvPr/>
        </p:nvSpPr>
        <p:spPr bwMode="auto">
          <a:xfrm>
            <a:off x="3786182" y="214290"/>
            <a:ext cx="521497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Хоть чудес на свете нет. 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Химия дает ответ. 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«Чудеса на свете есть. 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И, конечно, их не счесть!» 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 с вами несколько покажем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И, конечно, все расскажем!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чтобы больше и лучше все знать, 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Надо химию понять.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8834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7186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8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857628"/>
            <a:ext cx="1714480" cy="156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Айсберг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7999"/>
          </a:xfrm>
        </p:spPr>
      </p:pic>
      <p:sp>
        <p:nvSpPr>
          <p:cNvPr id="9" name="Прямоугольник 8"/>
          <p:cNvSpPr/>
          <p:nvPr/>
        </p:nvSpPr>
        <p:spPr>
          <a:xfrm>
            <a:off x="1000100" y="428604"/>
            <a:ext cx="72866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Сапоги мои того:</a:t>
            </a:r>
            <a:br>
              <a:rPr lang="ru-RU" sz="4800" dirty="0" smtClean="0"/>
            </a:br>
            <a:r>
              <a:rPr lang="ru-RU" sz="4800" dirty="0" smtClean="0"/>
              <a:t>Пропускают ……. </a:t>
            </a:r>
            <a:br>
              <a:rPr lang="ru-RU" sz="4800" dirty="0" smtClean="0"/>
            </a:br>
            <a:r>
              <a:rPr lang="ru-RU" sz="4800" dirty="0" smtClean="0"/>
              <a:t>О каком веществе идет речь?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1"/>
          <p:cNvSpPr>
            <a:spLocks noChangeArrowheads="1"/>
          </p:cNvSpPr>
          <p:nvPr/>
        </p:nvSpPr>
        <p:spPr bwMode="auto">
          <a:xfrm>
            <a:off x="642910" y="1841242"/>
            <a:ext cx="557216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ОПЫТ№1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столе три стакана с растворами кислоты, щелочи и водой. Распознавание с помощью универсального индикатора.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0"/>
            <a:ext cx="2928926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000504"/>
            <a:ext cx="2214578" cy="262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0" y="785794"/>
            <a:ext cx="77153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как ее можно распознать, не пробуя на вкус?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0"/>
            <a:ext cx="2928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</a:rPr>
              <a:t>H2O</a:t>
            </a:r>
            <a:endParaRPr lang="ru-RU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3306" y="142852"/>
            <a:ext cx="53578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суку сидит сова, </a:t>
            </a:r>
            <a:endParaRPr lang="en-US" sz="4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выдыхает ……..</a:t>
            </a:r>
            <a:b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 каком веществе идет речь?</a:t>
            </a:r>
            <a:endParaRPr lang="ru-RU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3143272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072198" y="1357298"/>
            <a:ext cx="16625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СО</a:t>
            </a:r>
            <a:r>
              <a:rPr lang="ru-RU" sz="6600" baseline="-25000" dirty="0" smtClean="0">
                <a:solidFill>
                  <a:srgbClr val="FF0000"/>
                </a:solidFill>
              </a:rPr>
              <a:t>2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72198" y="1428736"/>
            <a:ext cx="178595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0577" name="Rectangle 1"/>
          <p:cNvSpPr>
            <a:spLocks noChangeArrowheads="1"/>
          </p:cNvSpPr>
          <p:nvPr/>
        </p:nvSpPr>
        <p:spPr bwMode="auto">
          <a:xfrm>
            <a:off x="214282" y="4429132"/>
            <a:ext cx="878687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№2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 дует в стеклянную трубочку, опущенную в пробирку с известковой водой.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Rectangle 1"/>
          <p:cNvSpPr>
            <a:spLocks noChangeArrowheads="1"/>
          </p:cNvSpPr>
          <p:nvPr/>
        </p:nvSpPr>
        <p:spPr bwMode="auto">
          <a:xfrm>
            <a:off x="0" y="0"/>
            <a:ext cx="635798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Знают люди во всем мире 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Приключится вдруг беда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Может с тобою иногда.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промоешь рану им, будешь цел и невредим.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6314" y="142852"/>
            <a:ext cx="1643074" cy="12144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98724" y="357166"/>
            <a:ext cx="26452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KMnO</a:t>
            </a:r>
            <a:r>
              <a:rPr lang="ru-RU" sz="5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588224" y="344080"/>
            <a:ext cx="3143272" cy="1428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483" name="Rectangle 3"/>
          <p:cNvSpPr>
            <a:spLocks noChangeArrowheads="1"/>
          </p:cNvSpPr>
          <p:nvPr/>
        </p:nvSpPr>
        <p:spPr bwMode="auto">
          <a:xfrm>
            <a:off x="357158" y="4286256"/>
            <a:ext cx="8429652" cy="2308324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№3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Перманганат калия смешать с глицерином и накрыть бумажной салфеткой, через 30 сек произойдет самовозгорание.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42852"/>
            <a:ext cx="521497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Йод красой своей гордился,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Твердым был, но испарился,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Фиолетовый, как ночь,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Далеко умчался прочь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3929066"/>
            <a:ext cx="50006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Доказать опытным путём, что в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хлебе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в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картошке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содержится вещество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крахмал.</a:t>
            </a:r>
            <a:endParaRPr lang="ru-RU" sz="3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86190"/>
            <a:ext cx="2857520" cy="200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215206" y="5572140"/>
            <a:ext cx="1172725" cy="1143008"/>
          </a:xfrm>
          <a:prstGeom prst="rect">
            <a:avLst/>
          </a:prstGeom>
          <a:noFill/>
        </p:spPr>
      </p:pic>
      <p:pic>
        <p:nvPicPr>
          <p:cNvPr id="6" name="Picture 4" descr="C:\Documents and Settings\LARISA\Мои документы\Мои рисунки\krahmal_na_vaf_stakanchik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3714752"/>
            <a:ext cx="1428760" cy="187292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7" name="Picture 4" descr="D:\Documents and Settings\Администратор\Рабочий стол\Не удалять!!!\1074test_tub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1428736"/>
            <a:ext cx="2571768" cy="228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500826" y="0"/>
            <a:ext cx="11993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7030A0"/>
                </a:solidFill>
              </a:rPr>
              <a:t>I2</a:t>
            </a:r>
            <a:endParaRPr lang="ru-RU" sz="9600" dirty="0">
              <a:solidFill>
                <a:srgbClr val="7030A0"/>
              </a:solidFill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6386129" y="116632"/>
            <a:ext cx="1428760" cy="128588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E1E1E1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420</Words>
  <Application>Microsoft Office PowerPoint</Application>
  <PresentationFormat>Экран (4:3)</PresentationFormat>
  <Paragraphs>66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Муниципальное бюджетное общеобразовательное учреждение «Дышне-Веденская СОШ им. Загаева А.А.»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Рамази</dc:creator>
  <cp:lastModifiedBy>Рамази</cp:lastModifiedBy>
  <cp:revision>61</cp:revision>
  <dcterms:created xsi:type="dcterms:W3CDTF">2009-02-23T21:17:27Z</dcterms:created>
  <dcterms:modified xsi:type="dcterms:W3CDTF">2016-04-17T08:20:18Z</dcterms:modified>
</cp:coreProperties>
</file>